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ACB40-5102-1F8A-2706-028EB7EF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191CB-2533-BF54-0D29-0CC2FCDE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6A05A-5D06-F34A-5D97-FDFBC8A9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6D6F02-430D-98C8-B6BB-7B48B4DF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0EDE47-0A18-63B2-CD27-7DF85EE1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27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15A89-07A6-3D50-1146-E7C45D8E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FEDD01-B88B-64C2-8760-184022C9C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C14F2-7B39-1F40-46D4-1AE2550B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6E1CC8-A78E-9D70-1BF6-3DF4FAB5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948349-B64D-209E-D10F-66F15E0B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07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B644DB-9FE0-2552-C8B1-E54C9E740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2B2C6E-C6A8-4E91-4F81-D6337A432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B0275D-E089-476C-8894-69721699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FAC92C-6086-A83B-5891-71DBAB99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5FEAEF-2547-C294-B37C-00AE139E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2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EEA65-58E0-F627-471D-01D47091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1E5CF-99D2-1E77-F4D4-98D580D8B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0D09D1-E43C-C100-B172-7DB5EB8C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F884E9-40EE-B1E9-4A8E-A7185F7A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5CC88D-045D-31E8-B201-7E18535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18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72C9D-5F84-37BB-2AA1-8D19B33E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6D4E5-200D-CFF0-A121-BCFF7643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24806-429C-02BA-1093-11B9B526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E272BB-75FC-AAD9-67C2-033C7FC7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9F5FE-A2DB-77F9-52C6-BCE6247B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13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C4003-432A-E2CC-CC79-F2ACBF4F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42E5B8-3A5D-B587-AE37-6D81BE650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B95DD8-2B56-B921-5D5E-D2DBA0A33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7BF588-755F-A7D9-76DC-1F1846BC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A4EF61-4034-7FB1-B215-4A03424C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0FBEAB-78F7-C89B-5A49-447AD840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4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D1712-5771-7A39-2C58-3DFD209C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0E43F-B873-8D15-1BB3-8E2E36C12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D98072-794E-7313-4DFA-0D774E8A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DC73A3-861E-A1D8-5F19-24C31D3F6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ABCCE7-DAF8-8964-C614-516116159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2A215CE-29B1-4A51-9A9C-2C28C85C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E1A82E-7552-4211-8563-7375CB7C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0B6C25-02D2-DA5F-BFAA-9F2B1B57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0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990D9-9943-94C2-96CB-92822A52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BCA4D3-8BAF-963C-583E-36867953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C5B9B6A-48F3-DA2B-F468-FB8DBEA2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6348CF-6858-BB16-1F8A-57034D59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8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34FBF53-E69F-5913-8C7C-D14702A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4CE690-DDBE-428F-F915-EA72D093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B74C14-F8A1-AEBF-6F37-08CD90D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60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F1A38-E8CC-CBFF-0681-8609A2FF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B81FA9-8E20-592A-ADB1-E9BB00EE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20E557-8445-9933-01FD-81C451040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27749C-FD1D-9E5E-2975-C6CE91DD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A2AB62-5277-9F38-8D08-7C13B585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55284B-C203-F9A8-74CC-0379F821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902B7-F342-6CDE-21F3-978BCFD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B6A23F-B5F7-273E-8FD9-B7154AF35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67B00A-12D7-293B-205C-699F6AC71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6B7F09-8B74-4AA2-C413-07C3C77B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29356B-6DF9-8761-FA65-5596EC10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FA5414-22B8-EC9A-964A-B8E9ADBF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6D0EE1-466B-8597-BED0-2D864B45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49EBDF-88C8-1EC6-2026-A573F252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9A7EB-6724-43ED-CEC2-86401D866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8A0C-8BE4-4486-8B5E-92F8FAB889A3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1DFB4-9BBA-E8D8-3191-04B5E2D65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22234-813E-9CBE-CC0C-E9BAF6DD6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74DD-1AF1-4A72-A041-60ABDC60C9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70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55" y="0"/>
            <a:ext cx="6484362" cy="3834881"/>
          </a:xfrm>
          <a:prstGeom prst="rect">
            <a:avLst/>
          </a:prstGeom>
        </p:spPr>
      </p:pic>
      <p:pic>
        <p:nvPicPr>
          <p:cNvPr id="42" name="Imagem 4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ACB8C5A-A9E1-FA4D-BF58-52C86C80A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83" y="1795170"/>
            <a:ext cx="5763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4124217" y="730341"/>
            <a:ext cx="881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Html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crie as seguintes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divs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EA9291-2736-30F4-8018-B05C1EFBF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412" y="1628577"/>
            <a:ext cx="6034083" cy="36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4124217" y="730341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vamos preenche-las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689858-A628-FB02-F658-8C8623DCF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873" y="1723583"/>
            <a:ext cx="7753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4030911" y="551359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9DBD48-E25F-27FC-1427-51A9AD7D6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284" y="1247567"/>
            <a:ext cx="3945295" cy="51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6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461759" y="1905506"/>
            <a:ext cx="8817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vamos começar a organizar nossos elementos utilizando</a:t>
            </a:r>
          </a:p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displaygrid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O display grid é uma ferramenta que nos permite organizar em formato de tabela as informações que estiverem dentro da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5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Vamos começar utilizando o .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card_info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pra organizar as informações que estão dentro dele em formato de tabela.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DF08B2-C618-1A66-FC95-43842F35A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245" y="1800808"/>
            <a:ext cx="5508955" cy="37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4030911" y="551359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E8821F-6CA2-31AB-8DD8-046BCEA89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334" y="2448504"/>
            <a:ext cx="85629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7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E7161-48B3-B4F3-84A9-8444FA6C8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39" y="1171531"/>
            <a:ext cx="68770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605304" y="1888798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Não vamos esquecer que podemos estilizar somente uma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especifica, pra isso vamos utilizar 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.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card_price</a:t>
            </a:r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18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4030911" y="551359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A5539D-BDAD-394E-25AB-FC9CFF46B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660" y="1993343"/>
            <a:ext cx="5286393" cy="30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47964F-E21A-0E05-E5FD-EAB5C8BEA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871" y="1175609"/>
            <a:ext cx="69056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42" y="131815"/>
            <a:ext cx="3977716" cy="23524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CC1DFD-667A-1B61-52CB-54293F509EAC}"/>
              </a:ext>
            </a:extLst>
          </p:cNvPr>
          <p:cNvSpPr txBox="1"/>
          <p:nvPr/>
        </p:nvSpPr>
        <p:spPr>
          <a:xfrm>
            <a:off x="3591978" y="2351782"/>
            <a:ext cx="4738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 vamos  usar  os  3 juntos </a:t>
            </a:r>
          </a:p>
          <a:p>
            <a:pPr algn="ctr"/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html,ccs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e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451BD12-52B2-AE01-0089-276049B67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" y="4537836"/>
            <a:ext cx="2020856" cy="202085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67" y="3674378"/>
            <a:ext cx="1035137" cy="3183622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28E526E-4D24-3C5E-A447-A1910A69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78" y="4707703"/>
            <a:ext cx="1882528" cy="1882528"/>
          </a:xfrm>
          <a:prstGeom prst="rect">
            <a:avLst/>
          </a:prstGeom>
        </p:spPr>
      </p:pic>
      <p:pic>
        <p:nvPicPr>
          <p:cNvPr id="11" name="Imagem 10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96564E84-A2BD-B921-BF10-17121D9F4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63" y="3429000"/>
            <a:ext cx="1882528" cy="338818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9DA6D7-0EE4-3ACD-F284-D02CB89BE5C3}"/>
              </a:ext>
            </a:extLst>
          </p:cNvPr>
          <p:cNvSpPr txBox="1"/>
          <p:nvPr/>
        </p:nvSpPr>
        <p:spPr>
          <a:xfrm>
            <a:off x="3692140" y="4415205"/>
            <a:ext cx="14596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Bahnschrift SemiBold Condensed" panose="020B0502040204020203" pitchFamily="34" charset="0"/>
              </a:rPr>
              <a:t>CSS</a:t>
            </a:r>
            <a:endParaRPr lang="pt-BR" sz="4000" dirty="0"/>
          </a:p>
        </p:txBody>
      </p:sp>
      <p:pic>
        <p:nvPicPr>
          <p:cNvPr id="16" name="Imagem 15" descr="Placa com fundo preto&#10;&#10;Descrição gerada automaticamente com confiança média">
            <a:extLst>
              <a:ext uri="{FF2B5EF4-FFF2-40B4-BE49-F238E27FC236}">
                <a16:creationId xmlns:a16="http://schemas.microsoft.com/office/drawing/2014/main" id="{EE18AE5D-CBAE-609A-4093-92AC8912D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87" y="4661181"/>
            <a:ext cx="1975572" cy="1975572"/>
          </a:xfrm>
          <a:prstGeom prst="rect">
            <a:avLst/>
          </a:prstGeom>
        </p:spPr>
      </p:pic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81950483-E4A3-8D38-A657-932C97AA7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70" y="3518262"/>
            <a:ext cx="936117" cy="3429000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CD17493B-F300-8D99-F752-66AE675FCF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89" y="4846265"/>
            <a:ext cx="1743966" cy="1743966"/>
          </a:xfrm>
          <a:prstGeom prst="rect">
            <a:avLst/>
          </a:prstGeom>
        </p:spPr>
      </p:pic>
      <p:pic>
        <p:nvPicPr>
          <p:cNvPr id="23" name="Imagem 2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A1033B4-BAD7-90E3-CF48-7F948DDA7D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421" y="3532468"/>
            <a:ext cx="14431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1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13025" y="0"/>
            <a:ext cx="8817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que nos já temos um card bonito, vamos duplicar esse card no HTML. Depois na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.cards vamos organizar eles em formato  display grid.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E0FC8F-42C9-FC32-6E0F-B8F745B48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34" y="1744910"/>
            <a:ext cx="5520942" cy="47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1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6AD08A-F9BF-EF59-B784-3A4995A9D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556" y="1362268"/>
            <a:ext cx="9889199" cy="45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A80C66-F572-A432-9E6B-3BE5DAD0B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378" y="1749964"/>
            <a:ext cx="36957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0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465B69-CE47-4F3A-26B7-14731221F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10" y="1104131"/>
            <a:ext cx="8014995" cy="36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13025" y="0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que nos já temos todos os cards criados e separados, vamos  criar o evento de click pra que quando selecionemos o card o conteúdo apareça.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8EEE75-2CA6-1A48-FEE3-2C6CC0006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161" y="1488859"/>
            <a:ext cx="9847482" cy="52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1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82EEE2-22FC-8700-3195-F5201E97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463" y="1461319"/>
            <a:ext cx="6125073" cy="24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08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385894"/>
            <a:ext cx="881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HTML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0078AB-18CE-890B-DC99-2ADA29BCD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975" y="1186955"/>
            <a:ext cx="5729351" cy="16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7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3EF769-33EB-DECF-82E8-4BA765EAC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738" y="1433534"/>
            <a:ext cx="5260652" cy="25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2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F8C1B6-669E-0BC7-EF37-A47CC71B8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863" y="1322659"/>
            <a:ext cx="9768377" cy="53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31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385894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Vamos colar essa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tag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somente no HTML da nossa pagina de vídeos, já que só vamos usar nela.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0BE248-53C5-94E5-BF31-8441505FD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891" y="1628577"/>
            <a:ext cx="9876806" cy="39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6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CC1DFD-667A-1B61-52CB-54293F509EAC}"/>
              </a:ext>
            </a:extLst>
          </p:cNvPr>
          <p:cNvSpPr txBox="1"/>
          <p:nvPr/>
        </p:nvSpPr>
        <p:spPr>
          <a:xfrm>
            <a:off x="2659310" y="134376"/>
            <a:ext cx="8669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Começaremos criando uma nova pagina no nosso site, será uma página de vídeos.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D80CE0-6E9F-8AFC-374C-7AD3E9898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219" y="1517105"/>
            <a:ext cx="2333625" cy="1104900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DA6248F-5421-CDB8-EA2E-0E720A8FEEB2}"/>
              </a:ext>
            </a:extLst>
          </p:cNvPr>
          <p:cNvCxnSpPr/>
          <p:nvPr/>
        </p:nvCxnSpPr>
        <p:spPr>
          <a:xfrm>
            <a:off x="5925734" y="2164805"/>
            <a:ext cx="497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3D58141D-88D3-F879-8259-513C14FE6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922" y="1517105"/>
            <a:ext cx="2333625" cy="12954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D78855-D7F4-1B17-2275-B52E750579BA}"/>
              </a:ext>
            </a:extLst>
          </p:cNvPr>
          <p:cNvSpPr txBox="1"/>
          <p:nvPr/>
        </p:nvSpPr>
        <p:spPr>
          <a:xfrm>
            <a:off x="2673800" y="2774162"/>
            <a:ext cx="8995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Sempre que você criar uma pagina nova ela estará em branco, vamos então copiar o HTML do index para ela, assim não vamos precisar criar todos os estilos novamente e  podemos seguir um padrão em todo nosso site.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D0FF082-F051-3CAD-8E53-98F56ED7E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746" y="4836265"/>
            <a:ext cx="8557259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3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Esse botão nos costumamos chamar ele de ícone e podemos encontra-lo no site do google chamado material-icons.</a:t>
            </a:r>
          </a:p>
          <a:p>
            <a:r>
              <a:rPr lang="pt-BR" sz="3200">
                <a:solidFill>
                  <a:schemeClr val="bg1"/>
                </a:solidFill>
                <a:latin typeface="Arial Black" panose="020B0A04020102020204" pitchFamily="34" charset="0"/>
              </a:rPr>
              <a:t>https://fonts.google.com/icons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87C502-55D9-E296-F264-0421DA072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938" y="1702841"/>
            <a:ext cx="5438746" cy="42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0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Para podermos utilizar ele no nosso  site precisamos buscar o código dele no site do material-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icons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e depois jogar ele no nosso HTML.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0C4A1D-4FDC-7682-D62F-AD1B767C4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891" y="1890562"/>
            <a:ext cx="9893907" cy="30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24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3243772" y="401228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Igual quando importamos a fonte para o nosso site, faça as seguintes alterações no HTML.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2D6AB5-FDAD-6ECC-7F67-3D6EE4573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06" y="1488666"/>
            <a:ext cx="9664279" cy="48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C59AEF-62F2-5F45-D735-82607050A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494" y="1448479"/>
            <a:ext cx="8915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B37BD8-17A3-8A4E-444F-32B9BE707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711" y="1190790"/>
            <a:ext cx="9374003" cy="49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5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vamos construir a funcionalidade de aparecer e desaparecer nossa nova tela de modal. Nos vamos utilizar o CSS para esconder os elementos.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33C093-F2DE-D204-D534-9A8772377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444" y="1871828"/>
            <a:ext cx="9374003" cy="49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0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Primeiro no HTML vamos adicionar a palavra “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active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“ na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que criamos chamada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modal_overlay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8EFDD7-FCDB-7549-CB4E-D1F433B81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070" y="1404937"/>
            <a:ext cx="5705475" cy="16668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447E5B-4AF8-CC4E-E970-CEEE3A948A76}"/>
              </a:ext>
            </a:extLst>
          </p:cNvPr>
          <p:cNvSpPr txBox="1"/>
          <p:nvPr/>
        </p:nvSpPr>
        <p:spPr>
          <a:xfrm>
            <a:off x="2216123" y="3657168"/>
            <a:ext cx="881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ela vai passar a ser chamada de “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modal_overlay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active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”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FA5D88-1760-42CD-CB99-058B72648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10" y="1258562"/>
            <a:ext cx="6186709" cy="51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71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Primeiro vamos criar o nosso arquivo Javascript, já sabemos como criar um arquivo desse tipo.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6E3AEA-C80A-44C3-1935-06AF68654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587" y="1476205"/>
            <a:ext cx="5653088" cy="4876123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D2F2A98-F12C-CF72-3A75-594BD4393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3270"/>
            <a:ext cx="2036178" cy="48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 claro ele vai estar em branco.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63E6DEF-50C9-CA6D-6192-D316FBC5B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1" y="1476205"/>
            <a:ext cx="1440251" cy="52756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4EF7D0A-95E7-1E42-07A2-CCFAA57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070" y="1220379"/>
            <a:ext cx="9033479" cy="49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CC1DFD-667A-1B61-52CB-54293F509EAC}"/>
              </a:ext>
            </a:extLst>
          </p:cNvPr>
          <p:cNvSpPr txBox="1"/>
          <p:nvPr/>
        </p:nvSpPr>
        <p:spPr>
          <a:xfrm>
            <a:off x="2659310" y="134376"/>
            <a:ext cx="8669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Começaremos criando uma nova pagina no nosso site, será uma página de vídeos.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D80CE0-6E9F-8AFC-374C-7AD3E9898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219" y="1517105"/>
            <a:ext cx="2333625" cy="1104900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DA6248F-5421-CDB8-EA2E-0E720A8FEEB2}"/>
              </a:ext>
            </a:extLst>
          </p:cNvPr>
          <p:cNvCxnSpPr/>
          <p:nvPr/>
        </p:nvCxnSpPr>
        <p:spPr>
          <a:xfrm>
            <a:off x="5925734" y="2164805"/>
            <a:ext cx="497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3D58141D-88D3-F879-8259-513C14FE6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922" y="1517105"/>
            <a:ext cx="2333625" cy="12954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D78855-D7F4-1B17-2275-B52E750579BA}"/>
              </a:ext>
            </a:extLst>
          </p:cNvPr>
          <p:cNvSpPr txBox="1"/>
          <p:nvPr/>
        </p:nvSpPr>
        <p:spPr>
          <a:xfrm>
            <a:off x="2673800" y="2774162"/>
            <a:ext cx="8995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Sempre que você criar uma pagina nova ela estará em branco, vamos então copiar o HTML do index para ela, assim não vamos precisar criar todos os estilos novamente e  podemos seguir um padrão em todo nosso site.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D0FF082-F051-3CAD-8E53-98F56ED7E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746" y="4836265"/>
            <a:ext cx="8557259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8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Precisamos chamar esse arquivo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Js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que criamos no nosso HTML, com a mesma logica de quando chamamos nosso arquivo css que esta separado do nosso HTML.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FBC8B5-460C-0DC2-2852-E8FE8AF3E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575" y="1871828"/>
            <a:ext cx="7325741" cy="48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4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7123" y="180543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Vamos começar a festa, o que o JS vai  fazer é selecionar e modificar os elementos do HTML e CSS.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63E6DEF-50C9-CA6D-6192-D316FBC5B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1" y="1476205"/>
            <a:ext cx="1440251" cy="52756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963E7E-817A-EF9E-133B-23BBDCBE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765" y="1419055"/>
            <a:ext cx="9896475" cy="30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1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659310" y="436537"/>
            <a:ext cx="881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Pronto agora quando clicamos ele abre e fecha.</a:t>
            </a:r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9B0F20-40DF-6F44-BBDD-50E357B28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2113115"/>
            <a:ext cx="5419581" cy="29946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E78270-CF6D-E339-76EF-8B3983C8B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944" y="2316787"/>
            <a:ext cx="4626792" cy="24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6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659310" y="180543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Bom agora precisamos alterar nossos vídeos nos cards, pra que não fiquem todos iguais e a gente possa ter um monte de conteúdo diferente quando clicar nele.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031E0C-8C6A-100D-62C9-A64EB336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9" y="1942976"/>
            <a:ext cx="7705725" cy="4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79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354510" y="1871828"/>
            <a:ext cx="8817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vamos inserir o literalmente o vídeo para quando clicarmos no card ele começar a rodar, vamos começar criando uma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chamada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modal_content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no nosso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html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depois vamos inserir 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tag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iframe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para trazermos conteúdo HTML externo para nosso site.</a:t>
            </a:r>
          </a:p>
        </p:txBody>
      </p:sp>
    </p:spTree>
    <p:extLst>
      <p:ext uri="{BB962C8B-B14F-4D97-AF65-F5344CB8AC3E}">
        <p14:creationId xmlns:p14="http://schemas.microsoft.com/office/powerpoint/2010/main" val="239130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3B3830E-1690-DA41-23C4-C2354868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24" y="1557503"/>
            <a:ext cx="9565037" cy="33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599711" y="319301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Resultado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5E095F-BB3A-1129-F823-E8CD511F2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254" y="1489219"/>
            <a:ext cx="9698746" cy="48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51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3181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354510" y="1871828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Bom, agora precisamos organizar no vídeo  modelar nossa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tag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iframe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915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790070" y="0"/>
            <a:ext cx="88174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Css</a:t>
            </a:r>
          </a:p>
          <a:p>
            <a:endParaRPr lang="pt-BR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agem 3" descr="Mulher segurando um esqui&#10;&#10;Descrição gerada automaticamente com confiança média">
            <a:extLst>
              <a:ext uri="{FF2B5EF4-FFF2-40B4-BE49-F238E27FC236}">
                <a16:creationId xmlns:a16="http://schemas.microsoft.com/office/drawing/2014/main" id="{3A44EE91-7E23-E358-9CBF-5C142228C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9" y="1628577"/>
            <a:ext cx="2752829" cy="49545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EAE66C-627F-938A-BA33-111D5E6BD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29" y="1353708"/>
            <a:ext cx="6142066" cy="28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1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CC1DFD-667A-1B61-52CB-54293F509EAC}"/>
              </a:ext>
            </a:extLst>
          </p:cNvPr>
          <p:cNvSpPr txBox="1"/>
          <p:nvPr/>
        </p:nvSpPr>
        <p:spPr>
          <a:xfrm>
            <a:off x="2593871" y="5174606"/>
            <a:ext cx="8817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precisamos criar um link para podermos acessar nossa pagina, pois até agora nos so criamos ela, na nossa pagina principal no cabeçalho vamos criar um link para a nova pagina.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B0D41C-AE8E-3F12-8F40-7AE3479CB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729" y="0"/>
            <a:ext cx="8509433" cy="52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EAE26E5-66C6-2F17-A84A-E62DFAE3A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891" y="2236454"/>
            <a:ext cx="10143271" cy="14287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116FB4-2D02-9237-F210-6E2124BE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224" y="771327"/>
            <a:ext cx="6096000" cy="85725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A3B5E6F-9097-A65F-2412-95AFBF994D4E}"/>
              </a:ext>
            </a:extLst>
          </p:cNvPr>
          <p:cNvCxnSpPr/>
          <p:nvPr/>
        </p:nvCxnSpPr>
        <p:spPr>
          <a:xfrm>
            <a:off x="6223518" y="1665690"/>
            <a:ext cx="0" cy="41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9B6CFF00-D394-916C-63F6-2D05C6B73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8591" y="5192310"/>
            <a:ext cx="5067300" cy="990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487792" y="3865031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Pronto agora no menu do nosso site vai aparecer a nova opção para o click que direciona o usuário para  pagina de vídeos.</a:t>
            </a:r>
          </a:p>
        </p:txBody>
      </p:sp>
    </p:spTree>
    <p:extLst>
      <p:ext uri="{BB962C8B-B14F-4D97-AF65-F5344CB8AC3E}">
        <p14:creationId xmlns:p14="http://schemas.microsoft.com/office/powerpoint/2010/main" val="31133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659310" y="133181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 cabeçalho da pagina de vídeos devemos também adicionar um link que volte para nossa pagina principal.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5CEE7-B6C4-0AAB-33B8-A8D2F11E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897" y="1238052"/>
            <a:ext cx="5267325" cy="781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70F20B-8ACF-63FB-1EA4-A6503F769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556" y="2283822"/>
            <a:ext cx="9229045" cy="204787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BFB253D-73FF-4464-BB4E-B5EB42D06986}"/>
              </a:ext>
            </a:extLst>
          </p:cNvPr>
          <p:cNvCxnSpPr/>
          <p:nvPr/>
        </p:nvCxnSpPr>
        <p:spPr>
          <a:xfrm>
            <a:off x="6096000" y="2019102"/>
            <a:ext cx="0" cy="16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6154C70-4984-C2BC-CD96-B790F165F04E}"/>
              </a:ext>
            </a:extLst>
          </p:cNvPr>
          <p:cNvCxnSpPr>
            <a:cxnSpLocks/>
          </p:cNvCxnSpPr>
          <p:nvPr/>
        </p:nvCxnSpPr>
        <p:spPr>
          <a:xfrm>
            <a:off x="5870896" y="4331697"/>
            <a:ext cx="0" cy="45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50DF053B-A0AF-748E-D715-40B1A8D4C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721" y="4886412"/>
            <a:ext cx="8067675" cy="9334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9D9908-564A-7397-D521-3C66F69891C5}"/>
              </a:ext>
            </a:extLst>
          </p:cNvPr>
          <p:cNvSpPr txBox="1"/>
          <p:nvPr/>
        </p:nvSpPr>
        <p:spPr>
          <a:xfrm>
            <a:off x="2234344" y="5761242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Agora podemos navegar pelo nosso site.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Vamos no concentrar na pagina vídeos agora.</a:t>
            </a:r>
          </a:p>
        </p:txBody>
      </p:sp>
    </p:spTree>
    <p:extLst>
      <p:ext uri="{BB962C8B-B14F-4D97-AF65-F5344CB8AC3E}">
        <p14:creationId xmlns:p14="http://schemas.microsoft.com/office/powerpoint/2010/main" val="215325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58A1A-AF57-3E2A-6288-E1273A3BD5E4}"/>
              </a:ext>
            </a:extLst>
          </p:cNvPr>
          <p:cNvSpPr txBox="1"/>
          <p:nvPr/>
        </p:nvSpPr>
        <p:spPr>
          <a:xfrm>
            <a:off x="2659310" y="133181"/>
            <a:ext cx="881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Vamos apagar nossa </a:t>
            </a:r>
            <a:r>
              <a:rPr lang="pt-BR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</a:t>
            </a:r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id box, já  que vamos colocar vídeos no lugar das imagens e das informações.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E05A41-75BD-C14C-2CD3-2D22A3EEF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10" y="1413478"/>
            <a:ext cx="8222036" cy="49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9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enho de uma casa&#10;&#10;Descrição gerada automaticamente">
            <a:extLst>
              <a:ext uri="{FF2B5EF4-FFF2-40B4-BE49-F238E27FC236}">
                <a16:creationId xmlns:a16="http://schemas.microsoft.com/office/drawing/2014/main" id="{60710376-714C-1A46-1B53-C0D6FDDB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9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/>
            </a:glow>
            <a:outerShdw blurRad="152400" dist="50800" dir="5400000" sx="101000" sy="101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2B0C56DD-5353-3266-287B-570586126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0" y="133181"/>
            <a:ext cx="2528550" cy="1495396"/>
          </a:xfrm>
          <a:prstGeom prst="rect">
            <a:avLst/>
          </a:prstGeom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63D66DC-903D-D7F6-FD39-C77996EC9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5" y="1871828"/>
            <a:ext cx="1621226" cy="49861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DF9BB3-4578-E1B9-9C5C-43D14CC8A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277" y="133181"/>
            <a:ext cx="5318451" cy="29677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521930-38C0-8FE0-75BA-59DA3E09D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952" y="3644851"/>
            <a:ext cx="5509100" cy="307996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4B5DC90-590C-B6D3-7D0E-2D4A2E7C91C4}"/>
              </a:ext>
            </a:extLst>
          </p:cNvPr>
          <p:cNvCxnSpPr>
            <a:cxnSpLocks/>
          </p:cNvCxnSpPr>
          <p:nvPr/>
        </p:nvCxnSpPr>
        <p:spPr>
          <a:xfrm>
            <a:off x="6244121" y="3189524"/>
            <a:ext cx="0" cy="45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43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720</Words>
  <Application>Microsoft Office PowerPoint</Application>
  <PresentationFormat>Widescreen</PresentationFormat>
  <Paragraphs>54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4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Lucas de Castro</dc:creator>
  <cp:lastModifiedBy>Fernando Lucas de Castro</cp:lastModifiedBy>
  <cp:revision>2</cp:revision>
  <dcterms:created xsi:type="dcterms:W3CDTF">2023-04-25T19:10:20Z</dcterms:created>
  <dcterms:modified xsi:type="dcterms:W3CDTF">2023-05-08T15:24:46Z</dcterms:modified>
</cp:coreProperties>
</file>